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58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DC47-63AE-FE4B-A39A-EE7CE4E1007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0024-1E69-0F4C-948F-43782D22B5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53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Asteroids (in space) and Meteorites (once they have entered the atmosphere)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683891"/>
            <a:ext cx="828748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Meteorites hit the atmosphere with speeds from 12 to 72 km/</a:t>
            </a:r>
            <a:r>
              <a:rPr lang="en-US" sz="2800" dirty="0" err="1" smtClean="0"/>
              <a:t>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Earth’s orbital speed is 30 km/</a:t>
            </a:r>
            <a:r>
              <a:rPr lang="en-US" sz="2800" dirty="0" err="1" smtClean="0"/>
              <a:t>s</a:t>
            </a:r>
            <a:r>
              <a:rPr lang="en-US" sz="2800" dirty="0" smtClean="0"/>
              <a:t> and the escape speed from the solar system at the Earth is 42 km/</a:t>
            </a:r>
            <a:r>
              <a:rPr lang="en-US" sz="2800" dirty="0" err="1" smtClean="0"/>
              <a:t>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Q: draw a diagram and use it to show why the maximum speed is 72 km/</a:t>
            </a:r>
            <a:r>
              <a:rPr lang="en-US" sz="2800" dirty="0" err="1" smtClean="0">
                <a:solidFill>
                  <a:srgbClr val="008000"/>
                </a:solidFill>
              </a:rPr>
              <a:t>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5344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9" y="3626978"/>
            <a:ext cx="8492281" cy="2064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4" y="329042"/>
            <a:ext cx="7719411" cy="6199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71" y="0"/>
            <a:ext cx="6652057" cy="175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71" y="1600200"/>
            <a:ext cx="7150559" cy="5085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33" y="863601"/>
            <a:ext cx="9281433" cy="5262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31" y="274638"/>
            <a:ext cx="7465731" cy="4233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55" y="4396954"/>
            <a:ext cx="7869141" cy="2461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Stony meteorites are chemically heterogeneous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43" y="929575"/>
            <a:ext cx="6620762" cy="617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42" y="59373"/>
            <a:ext cx="8187992" cy="67986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06" y="1054386"/>
            <a:ext cx="5715000" cy="368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6027" y="4884252"/>
            <a:ext cx="416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Parent / stable isotope of </a:t>
            </a:r>
            <a:r>
              <a:rPr lang="en-US" sz="2400" dirty="0" err="1" smtClean="0">
                <a:solidFill>
                  <a:srgbClr val="FF0000"/>
                </a:solidFill>
              </a:rPr>
              <a:t>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89" y="2656600"/>
            <a:ext cx="24919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Sr</a:t>
            </a:r>
            <a:r>
              <a:rPr lang="en-US" sz="2400" dirty="0" smtClean="0">
                <a:solidFill>
                  <a:srgbClr val="FF0000"/>
                </a:solidFill>
              </a:rPr>
              <a:t> isotope ratio: daughter(87)/stable (86) isotope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3041"/>
          <a:stretch>
            <a:fillRect/>
          </a:stretch>
        </p:blipFill>
        <p:spPr>
          <a:xfrm>
            <a:off x="1339033" y="435585"/>
            <a:ext cx="6465933" cy="4368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441" y="5030227"/>
            <a:ext cx="804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87</a:t>
            </a:r>
            <a:r>
              <a:rPr lang="en-US" sz="2400" dirty="0" smtClean="0"/>
              <a:t>Rb/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 </a:t>
            </a:r>
            <a:r>
              <a:rPr lang="en-US" sz="2400" dirty="0" err="1" smtClean="0"/>
              <a:t>isochron</a:t>
            </a:r>
            <a:r>
              <a:rPr lang="en-US" sz="2400" dirty="0" smtClean="0"/>
              <a:t> for the </a:t>
            </a:r>
            <a:r>
              <a:rPr lang="en-US" sz="2400" dirty="0" err="1" smtClean="0"/>
              <a:t>Tieschlitz</a:t>
            </a:r>
            <a:r>
              <a:rPr lang="en-US" sz="2400" dirty="0" smtClean="0"/>
              <a:t> H3 </a:t>
            </a:r>
            <a:r>
              <a:rPr lang="en-US" sz="2400" dirty="0" err="1" smtClean="0"/>
              <a:t>chondrite</a:t>
            </a:r>
            <a:r>
              <a:rPr lang="en-US" sz="2400" dirty="0" smtClean="0"/>
              <a:t> meteorite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1" y="579462"/>
            <a:ext cx="6956417" cy="61260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Only asteroids which are large enough will survive burn-up in the Earth’s atmosphere and land as meteorites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Types:</a:t>
            </a:r>
          </a:p>
          <a:p>
            <a:r>
              <a:rPr lang="en-US" dirty="0" smtClean="0"/>
              <a:t> Irons </a:t>
            </a:r>
          </a:p>
          <a:p>
            <a:r>
              <a:rPr lang="en-US" dirty="0" smtClean="0"/>
              <a:t>  Stones (light silicates, like Earth’s crust)</a:t>
            </a:r>
          </a:p>
          <a:p>
            <a:r>
              <a:rPr lang="en-US" dirty="0" smtClean="0"/>
              <a:t>   Stony Irons (show small stony bits set in Fe)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Iron meteorites can show large crystalline patterns: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Widmanstatten</a:t>
            </a:r>
            <a:r>
              <a:rPr lang="en-US" dirty="0" smtClean="0">
                <a:solidFill>
                  <a:srgbClr val="FF0000"/>
                </a:solidFill>
              </a:rPr>
              <a:t> patterns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5" y="2451378"/>
            <a:ext cx="7068076" cy="4189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321"/>
            <a:ext cx="8229600" cy="6074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order to form these large crystals, the metal has to cool extremely slowly: 1 degree per million years</a:t>
            </a:r>
          </a:p>
          <a:p>
            <a:pPr>
              <a:buNone/>
            </a:pPr>
            <a:r>
              <a:rPr lang="en-US" dirty="0" smtClean="0"/>
              <a:t>Metal would cool much more quickly in space; it must have been protected by a large body of 10 km or more in diameter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FF0000"/>
                </a:solidFill>
              </a:rPr>
              <a:t>Differentiation</a:t>
            </a:r>
          </a:p>
          <a:p>
            <a:pPr>
              <a:buNone/>
            </a:pPr>
            <a:r>
              <a:rPr lang="en-US" dirty="0" smtClean="0"/>
              <a:t>Asteroid forms, is homogeneous</a:t>
            </a:r>
          </a:p>
          <a:p>
            <a:pPr>
              <a:buNone/>
            </a:pPr>
            <a:r>
              <a:rPr lang="en-US" dirty="0" smtClean="0"/>
              <a:t>Heated by radioactive decay, melts</a:t>
            </a:r>
          </a:p>
          <a:p>
            <a:pPr>
              <a:buNone/>
            </a:pPr>
            <a:r>
              <a:rPr lang="en-US" dirty="0" smtClean="0"/>
              <a:t>Dense material falls to the center (</a:t>
            </a:r>
            <a:r>
              <a:rPr lang="en-US" dirty="0" err="1" smtClean="0"/>
              <a:t>cf</a:t>
            </a:r>
            <a:r>
              <a:rPr lang="en-US" dirty="0" smtClean="0"/>
              <a:t> Earth’s core)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Since the short-lived </a:t>
            </a:r>
            <a:r>
              <a:rPr lang="en-US" dirty="0" err="1" smtClean="0"/>
              <a:t>radionuclides</a:t>
            </a:r>
            <a:r>
              <a:rPr lang="en-US" dirty="0" smtClean="0"/>
              <a:t> are long gone, this suggests that these asteroids were formed in the early solar system</a:t>
            </a:r>
          </a:p>
          <a:p>
            <a:pPr>
              <a:buNone/>
            </a:pPr>
            <a:r>
              <a:rPr lang="en-US" dirty="0" smtClean="0"/>
              <a:t>Age-dating of meteorites supports this: all very old (4-5 billion years)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Meteorites are samples of the early solar system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meteorites actually came from the Moon or Mars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Q: how did they make their way to Earth?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8" y="3724699"/>
            <a:ext cx="3636073" cy="240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962" y="3724699"/>
            <a:ext cx="3679662" cy="2401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7642" y="6446131"/>
            <a:ext cx="7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Photomicrographs of thin sections of Moon rocks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Age-dating rocks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 we mean by the age of the rock? </a:t>
            </a:r>
          </a:p>
          <a:p>
            <a:pPr>
              <a:buNone/>
            </a:pPr>
            <a:r>
              <a:rPr lang="en-US" dirty="0" smtClean="0"/>
              <a:t>Generally, time rock has existed without being chemically disturbed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97" y="3429000"/>
            <a:ext cx="8149303" cy="2884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080"/>
            <a:ext cx="9301937" cy="6325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335</Words>
  <Application>Microsoft Macintosh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Asteroids (in space) and Meteorites (once they have entered the atmosphere)_x0018__x0017_</vt:lpstr>
      <vt:lpstr>Slide 2</vt:lpstr>
      <vt:lpstr>Slide 3</vt:lpstr>
      <vt:lpstr>Iron meteorites can show large crystalline patterns:  Widmanstatten patterns</vt:lpstr>
      <vt:lpstr>Slide 5</vt:lpstr>
      <vt:lpstr>Slide 6</vt:lpstr>
      <vt:lpstr>Slide 7</vt:lpstr>
      <vt:lpstr>Age-dating rocks</vt:lpstr>
      <vt:lpstr>Slide 9</vt:lpstr>
      <vt:lpstr>Slide 10</vt:lpstr>
      <vt:lpstr>Slide 11</vt:lpstr>
      <vt:lpstr>Slide 12</vt:lpstr>
      <vt:lpstr>Slide 13</vt:lpstr>
      <vt:lpstr>Slide 14</vt:lpstr>
      <vt:lpstr>Stony meteorites are chemically heterogeneous </vt:lpstr>
      <vt:lpstr>Slide 16</vt:lpstr>
      <vt:lpstr>Slide 17</vt:lpstr>
      <vt:lpstr>Slide 18</vt:lpstr>
    </vt:vector>
  </TitlesOfParts>
  <Company>Astronomy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Meteorites_x0018__x0017_</dc:title>
  <dc:creator>Heather  Morrison</dc:creator>
  <cp:lastModifiedBy>Heather  Morrison</cp:lastModifiedBy>
  <cp:revision>6</cp:revision>
  <dcterms:created xsi:type="dcterms:W3CDTF">2014-09-23T20:49:58Z</dcterms:created>
  <dcterms:modified xsi:type="dcterms:W3CDTF">2014-09-23T22:17:05Z</dcterms:modified>
</cp:coreProperties>
</file>