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3" r:id="rId5"/>
    <p:sldId id="264" r:id="rId6"/>
    <p:sldId id="265" r:id="rId7"/>
    <p:sldId id="266" r:id="rId8"/>
    <p:sldId id="267" r:id="rId9"/>
    <p:sldId id="258" r:id="rId10"/>
    <p:sldId id="268" r:id="rId11"/>
    <p:sldId id="260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631"/>
  </p:normalViewPr>
  <p:slideViewPr>
    <p:cSldViewPr snapToGrid="0" snapToObjects="1" showGuides="1">
      <p:cViewPr varScale="1">
        <p:scale>
          <a:sx n="97" d="100"/>
          <a:sy n="97" d="100"/>
        </p:scale>
        <p:origin x="1672" y="184"/>
      </p:cViewPr>
      <p:guideLst>
        <p:guide orient="horz" pos="216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32B-8778-6144-8757-F5AB2E36507D}" type="datetimeFigureOut">
              <a:rPr lang="en-US" smtClean="0"/>
              <a:pPr/>
              <a:t>9/23/18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FC01-2566-FF4A-88C4-82B1AFCB5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5578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Collisions in the solar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4170" y="1893102"/>
            <a:ext cx="6400800" cy="457699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Collisions have played a major part in both the formation and the evolution of the solar system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Q:</a:t>
            </a:r>
            <a:r>
              <a:rPr lang="en-US" dirty="0">
                <a:solidFill>
                  <a:schemeClr val="tx1"/>
                </a:solidFill>
              </a:rPr>
              <a:t> Can you give a number of pieces of evidence for collisions and impacts</a:t>
            </a:r>
          </a:p>
          <a:p>
            <a:pPr marL="514350" indent="-514350">
              <a:buAutoNum type="alphaLcParenBoth"/>
            </a:pPr>
            <a:r>
              <a:rPr lang="en-US" dirty="0">
                <a:solidFill>
                  <a:schemeClr val="tx1"/>
                </a:solidFill>
              </a:rPr>
              <a:t>In the early solar system? </a:t>
            </a:r>
          </a:p>
          <a:p>
            <a:pPr marL="514350" indent="-514350">
              <a:buAutoNum type="alphaLcParenBoth"/>
            </a:pPr>
            <a:r>
              <a:rPr lang="en-US" dirty="0">
                <a:solidFill>
                  <a:schemeClr val="tx1"/>
                </a:solidFill>
              </a:rPr>
              <a:t> Ongoing impacts?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7E34-96FA-F348-8A37-7665D4EC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1B69BF-C796-8F4B-AD30-2CCBF56A7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73" y="159547"/>
            <a:ext cx="9018427" cy="69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3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recent collisions: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45859" cy="4525963"/>
          </a:xfrm>
        </p:spPr>
        <p:txBody>
          <a:bodyPr/>
          <a:lstStyle/>
          <a:p>
            <a:r>
              <a:rPr lang="en-US" sz="2800" dirty="0"/>
              <a:t>Tunguska, Siberia, 1908: (no crater) large </a:t>
            </a:r>
            <a:r>
              <a:rPr lang="en-US" sz="2800" dirty="0" err="1"/>
              <a:t>cometary</a:t>
            </a:r>
            <a:r>
              <a:rPr lang="en-US" sz="2800" dirty="0"/>
              <a:t> fragment thought to have exploded in atmosphere just above Earth’s surface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243" y="4240994"/>
            <a:ext cx="3630090" cy="2588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43" y="1417638"/>
            <a:ext cx="3630090" cy="2557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4285620"/>
            <a:ext cx="3294836" cy="2572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05" y="8461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Energy released in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705" y="-1"/>
            <a:ext cx="4586315" cy="3091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5" y="2702358"/>
            <a:ext cx="5216829" cy="4155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904" y="3440113"/>
            <a:ext cx="2580896" cy="200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5904" y="5664498"/>
            <a:ext cx="2340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Sedan nuclear test (shallow underground test in Nevada 1962)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6815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Collisions early in solar system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175"/>
            <a:ext cx="8229600" cy="4525963"/>
          </a:xfrm>
        </p:spPr>
        <p:txBody>
          <a:bodyPr/>
          <a:lstStyle/>
          <a:p>
            <a:r>
              <a:rPr lang="en-US" dirty="0"/>
              <a:t>The differing tilt of planetary rotation axes is best explained by a period of giant collisions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429000"/>
            <a:ext cx="82296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Evidence for early collisions: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Craters and other features on Moon and Mercury (no tectonics to resurface)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52581"/>
            <a:ext cx="6236020" cy="4040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78" y="2652581"/>
            <a:ext cx="2264094" cy="1664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36" y="4695410"/>
            <a:ext cx="2167436" cy="15576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Crater 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Shock reflection can form peak in center of crater</a:t>
            </a:r>
          </a:p>
          <a:p>
            <a:r>
              <a:rPr lang="en-US" dirty="0"/>
              <a:t>Rocks can be crushed (</a:t>
            </a:r>
            <a:r>
              <a:rPr lang="en-US" dirty="0" err="1"/>
              <a:t>breccia</a:t>
            </a:r>
            <a:r>
              <a:rPr lang="en-US" dirty="0"/>
              <a:t>) or even melted if impact is energetic enough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702" y="292682"/>
            <a:ext cx="4134288" cy="62948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Moon’s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Apollo astronauts brought back samples of Moon rocks. They are *very* similar to rocks found on the surface of the Earth</a:t>
            </a:r>
          </a:p>
          <a:p>
            <a:r>
              <a:rPr lang="en-US" sz="2800" dirty="0"/>
              <a:t>Current theory is that the Moon was formed from debris left from a giant collision between a Mars-sized object and the Earth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687" y="4099852"/>
            <a:ext cx="4380313" cy="2758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9852"/>
            <a:ext cx="4494203" cy="27581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18" y="26504"/>
            <a:ext cx="6637246" cy="6158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4217" y="6422167"/>
            <a:ext cx="258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Steven Ward UCSC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9271" y="6429208"/>
            <a:ext cx="504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circles show estimated peak height in meters</a:t>
            </a:r>
          </a:p>
        </p:txBody>
      </p:sp>
      <p:pic>
        <p:nvPicPr>
          <p:cNvPr id="8" name="chix_WC25Mb.mp4">
            <a:hlinkClick r:id="" action="ppaction://media"/>
            <a:extLst>
              <a:ext uri="{FF2B5EF4-FFF2-40B4-BE49-F238E27FC236}">
                <a16:creationId xmlns:a16="http://schemas.microsoft.com/office/drawing/2014/main" id="{416FCB9F-0C3F-2848-8F6E-6BE8134985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678" y="208033"/>
            <a:ext cx="6020146" cy="602014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ix-atlan_uCGH9f.mp4">
            <a:hlinkClick r:id="" action="ppaction://media"/>
            <a:extLst>
              <a:ext uri="{FF2B5EF4-FFF2-40B4-BE49-F238E27FC236}">
                <a16:creationId xmlns:a16="http://schemas.microsoft.com/office/drawing/2014/main" id="{9C986F0B-5DDA-7241-893A-7BF85DF98C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918" y="397566"/>
            <a:ext cx="7516163" cy="57418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Ongoing collisions: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Arizona meteor crater: 1 km wide, 50,000 years old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85" y="2995944"/>
            <a:ext cx="8630429" cy="31515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230</Words>
  <Application>Microsoft Macintosh PowerPoint</Application>
  <PresentationFormat>On-screen Show (4:3)</PresentationFormat>
  <Paragraphs>24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Collisions in the solar system</vt:lpstr>
      <vt:lpstr>Collisions early in solar system history</vt:lpstr>
      <vt:lpstr>Evidence for early collisions:</vt:lpstr>
      <vt:lpstr>Crater formation</vt:lpstr>
      <vt:lpstr>The Moon’s composition</vt:lpstr>
      <vt:lpstr>PowerPoint Presentation</vt:lpstr>
      <vt:lpstr>PowerPoint Presentation</vt:lpstr>
      <vt:lpstr>PowerPoint Presentation</vt:lpstr>
      <vt:lpstr>Ongoing collisions:</vt:lpstr>
      <vt:lpstr>PowerPoint Presentation</vt:lpstr>
      <vt:lpstr>More recent collisions:</vt:lpstr>
      <vt:lpstr>Energy released in impacts</vt:lpstr>
    </vt:vector>
  </TitlesOfParts>
  <Company>Astronomy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Collisions in the solar system</dc:title>
  <dc:creator>Heather  Morrison</dc:creator>
  <cp:lastModifiedBy>Microsoft Office User</cp:lastModifiedBy>
  <cp:revision>8</cp:revision>
  <dcterms:created xsi:type="dcterms:W3CDTF">2013-09-25T21:58:26Z</dcterms:created>
  <dcterms:modified xsi:type="dcterms:W3CDTF">2018-09-23T21:59:37Z</dcterms:modified>
</cp:coreProperties>
</file>